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823" y="1100831"/>
            <a:ext cx="10947042" cy="2409131"/>
          </a:xfrm>
        </p:spPr>
        <p:txBody>
          <a:bodyPr>
            <a:noAutofit/>
          </a:bodyPr>
          <a:lstStyle/>
          <a:p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74. </a:t>
            </a:r>
            <a:r>
              <a:rPr lang="en-US" sz="6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Kong </a:t>
            </a:r>
            <a:r>
              <a:rPr lang="en-US" sz="6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Itzaw</a:t>
            </a:r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b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033866"/>
            <a:ext cx="9144000" cy="2923395"/>
          </a:xfrm>
        </p:spPr>
        <p:txBody>
          <a:bodyPr>
            <a:normAutofit/>
          </a:bodyPr>
          <a:lstStyle/>
          <a:p>
            <a:r>
              <a:rPr lang="en-US" sz="3200" dirty="0"/>
              <a:t>I Know I Love Thee Better Lord</a:t>
            </a:r>
          </a:p>
          <a:p>
            <a:r>
              <a:rPr lang="en-US" sz="3200" dirty="0"/>
              <a:t>1 </a:t>
            </a:r>
            <a:r>
              <a:rPr lang="en-US" sz="3200" dirty="0" err="1"/>
              <a:t>Kumpi</a:t>
            </a:r>
            <a:r>
              <a:rPr lang="en-US" sz="3200" dirty="0"/>
              <a:t> 10:7</a:t>
            </a:r>
          </a:p>
          <a:p>
            <a:r>
              <a:rPr lang="en-US" sz="3200" dirty="0"/>
              <a:t>Frances Ridley </a:t>
            </a:r>
            <a:r>
              <a:rPr lang="en-US" sz="3200" dirty="0" err="1"/>
              <a:t>Havergal</a:t>
            </a:r>
            <a:r>
              <a:rPr lang="en-US" sz="3200" dirty="0"/>
              <a:t>, 1836-1879</a:t>
            </a:r>
          </a:p>
          <a:p>
            <a:r>
              <a:rPr lang="en-US" sz="3200" dirty="0" err="1"/>
              <a:t>Doh</a:t>
            </a:r>
            <a:r>
              <a:rPr lang="en-US" sz="3200" dirty="0"/>
              <a:t> is C </a:t>
            </a:r>
          </a:p>
          <a:p>
            <a:endParaRPr lang="en-US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7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nop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sangin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</a:t>
            </a:r>
            <a:b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Kisia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nop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na’ng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</a:t>
            </a:r>
            <a:b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pia hi.</a:t>
            </a:r>
          </a:p>
          <a:p>
            <a:pPr marL="0" indent="0">
              <a:buNone/>
            </a:pPr>
            <a:endParaRPr lang="en-US" sz="80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611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it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ngaihna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athupha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Kim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beek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sawp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a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Kim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beek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(gen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603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zawl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sangin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la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sang,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Thu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ngaihna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</a:t>
            </a:r>
          </a:p>
          <a:p>
            <a:pPr marL="0" indent="0">
              <a:buNone/>
            </a:pPr>
            <a:endParaRPr lang="en-US" sz="1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lung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dam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zo ta hi,</a:t>
            </a:r>
            <a:b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Cik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mah’n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ding hi;</a:t>
            </a:r>
            <a:b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om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</a:t>
            </a:r>
          </a:p>
          <a:p>
            <a:pPr marL="0" indent="0">
              <a:buNone/>
            </a:pPr>
            <a:endParaRPr lang="en-US" sz="166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om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khawmpih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lopi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zah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lian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dingtak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pi, </a:t>
            </a:r>
            <a:b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Bangzah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nuamding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166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0617061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104</Words>
  <Application>Microsoft Office PowerPoint</Application>
  <PresentationFormat>Widescreen</PresentationFormat>
  <Paragraphs>25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74. Topa Kong Itzaw Hi  </vt:lpstr>
      <vt:lpstr>1</vt:lpstr>
      <vt:lpstr>Sakkik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6</cp:revision>
  <dcterms:created xsi:type="dcterms:W3CDTF">2018-10-09T13:17:21Z</dcterms:created>
  <dcterms:modified xsi:type="dcterms:W3CDTF">2018-10-11T04:01:25Z</dcterms:modified>
</cp:coreProperties>
</file>